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7" r:id="rId8"/>
    <p:sldId id="265" r:id="rId9"/>
    <p:sldId id="263" r:id="rId10"/>
    <p:sldId id="264" r:id="rId11"/>
    <p:sldId id="262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CC"/>
    <a:srgbClr val="0000FF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A4992-AB2A-40BB-B235-65F6D1DB128B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24F8A-ACBC-4EE8-A980-CF684BDA41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7DDB5-1C6C-4FEB-B3A0-C3A8ACDF255D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BE76-57D0-44B8-8784-603FD23F1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CB794-6412-407D-9458-461D52232BF7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490D1-027F-468C-ABBE-3A9B7FE5A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F888A-D374-4B73-8199-E18BEE513BD7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260E-E0E9-49EB-B9B9-8F54D2E42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D0348-06C3-4FF5-A620-66BEC3420ED3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531DF-0AD3-4F32-87F6-F1D8A43BE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A2845-3714-45FD-8EF6-55E6A316D86F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3361E-AA8D-49CC-AC45-04DE179C1D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DABC9-F904-4137-898C-D54D49EE604A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EE6A7-FA3C-4F96-9781-CE810D89B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C2C5D-6E4A-4AAF-B9B1-B016BBD00C0D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F0A3D-7B28-48B3-9E7B-8C7056AEC9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B10C9-0A68-4B6D-8C68-CCD3FEE45849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97C67-892E-4DDF-B701-CE2565255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AA1B-BACD-44C4-A841-94A0C42EEA78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237D7-48D2-492B-B870-EFE770818E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D8F96-CCAB-4811-A7D0-B44FA3918F32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9B946-2EA0-4A80-89D7-8F6AF55B8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5F2916-6943-425F-B5AC-09BC76F02185}" type="datetimeFigureOut">
              <a:rPr lang="ru-RU"/>
              <a:pPr>
                <a:defRPr/>
              </a:pPr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7307D1-7AD1-471F-8422-DF0B88F30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755650" y="5876925"/>
            <a:ext cx="79200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/>
              <a:t>Садочок – це наш другий дім,</a:t>
            </a:r>
            <a:br>
              <a:rPr lang="uk-UA" sz="2800" b="1"/>
            </a:br>
            <a:r>
              <a:rPr lang="uk-UA" sz="2800" b="1"/>
              <a:t>в ньому затишно усім! </a:t>
            </a:r>
          </a:p>
        </p:txBody>
      </p:sp>
      <p:pic>
        <p:nvPicPr>
          <p:cNvPr id="13316" name="Picture 4" descr="103"/>
          <p:cNvPicPr>
            <a:picLocks noChangeAspect="1" noChangeArrowheads="1"/>
          </p:cNvPicPr>
          <p:nvPr/>
        </p:nvPicPr>
        <p:blipFill>
          <a:blip r:embed="rId2" cstate="print"/>
          <a:srcRect l="5971" t="31914" r="11188" b="26381"/>
          <a:stretch>
            <a:fillRect/>
          </a:stretch>
        </p:blipFill>
        <p:spPr bwMode="auto">
          <a:xfrm>
            <a:off x="1763713" y="1795463"/>
            <a:ext cx="5903912" cy="4010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BC07A51-E9B5-4DB6-AD35-4594C96303AA}"/>
              </a:ext>
            </a:extLst>
          </p:cNvPr>
          <p:cNvSpPr txBox="1">
            <a:spLocks/>
          </p:cNvSpPr>
          <p:nvPr/>
        </p:nvSpPr>
        <p:spPr>
          <a:xfrm>
            <a:off x="-180528" y="34925"/>
            <a:ext cx="10066712" cy="8004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Хмельницький дошкільний навчальний </a:t>
            </a:r>
          </a:p>
          <a:p>
            <a:pPr algn="ctr"/>
            <a:r>
              <a:rPr lang="uk-UA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заклад № 48 «Червона квіточка»</a:t>
            </a:r>
          </a:p>
        </p:txBody>
      </p:sp>
      <p:sp>
        <p:nvSpPr>
          <p:cNvPr id="13313" name="Text Box 2"/>
          <p:cNvSpPr txBox="1">
            <a:spLocks noChangeArrowheads="1"/>
          </p:cNvSpPr>
          <p:nvPr/>
        </p:nvSpPr>
        <p:spPr bwMode="auto">
          <a:xfrm>
            <a:off x="467544" y="620688"/>
            <a:ext cx="8353425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95000"/>
              </a:lnSpc>
              <a:spcBef>
                <a:spcPct val="50000"/>
              </a:spcBef>
            </a:pPr>
            <a:r>
              <a:rPr lang="uk-UA" sz="4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Вас вітає група № 8 “Калинонька”</a:t>
            </a:r>
            <a:endParaRPr lang="ru-R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&amp;Scy;&amp;vcy;&amp;iukcy;&amp;tcy;&amp;lcy;&amp;icy;&amp;ncy;&amp;acy; &amp;vcy;&amp;iukcy;&amp;dcy; &amp;Gcy;&amp;acy;&amp;lcy;&amp;icy;&amp;ncy;&amp;icy; &amp;Zcy;&amp;acy;&amp;bcy;&amp;lcy;&amp;ucy;&amp;dcy;&amp;icy;."/>
          <p:cNvPicPr>
            <a:picLocks noChangeAspect="1" noChangeArrowheads="1"/>
          </p:cNvPicPr>
          <p:nvPr/>
        </p:nvPicPr>
        <p:blipFill>
          <a:blip r:embed="rId2" cstate="print"/>
          <a:srcRect t="7095" r="22670" b="13220"/>
          <a:stretch>
            <a:fillRect/>
          </a:stretch>
        </p:blipFill>
        <p:spPr bwMode="auto">
          <a:xfrm>
            <a:off x="5235575" y="1341438"/>
            <a:ext cx="3397250" cy="36020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37" name="Text Box 4"/>
          <p:cNvSpPr txBox="1">
            <a:spLocks noChangeArrowheads="1"/>
          </p:cNvSpPr>
          <p:nvPr/>
        </p:nvSpPr>
        <p:spPr bwMode="auto">
          <a:xfrm>
            <a:off x="1331640" y="116632"/>
            <a:ext cx="684061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Наші вихователі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250825" y="1484313"/>
            <a:ext cx="5184775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500" b="1" i="1" dirty="0">
                <a:solidFill>
                  <a:srgbClr val="FF0000"/>
                </a:solidFill>
              </a:rPr>
              <a:t>Заблуда Галина Анатоліївна</a:t>
            </a:r>
            <a:endParaRPr lang="ru-RU" sz="3500" b="1" i="1" dirty="0">
              <a:solidFill>
                <a:srgbClr val="FF0000"/>
              </a:solidFill>
            </a:endParaRP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684213" y="4508500"/>
            <a:ext cx="7488237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500" dirty="0"/>
              <a:t>Вік: 58 років</a:t>
            </a:r>
          </a:p>
          <a:p>
            <a:pPr>
              <a:spcBef>
                <a:spcPct val="50000"/>
              </a:spcBef>
            </a:pPr>
            <a:r>
              <a:rPr lang="uk-UA" sz="2500" dirty="0"/>
              <a:t>Освіта: середня спеціальна, педагогічне звання </a:t>
            </a:r>
            <a:r>
              <a:rPr lang="uk-UA" sz="2500" dirty="0" err="1"/>
              <a:t>“вихователь-методист”</a:t>
            </a:r>
            <a:endParaRPr lang="uk-UA" sz="2500" dirty="0"/>
          </a:p>
          <a:p>
            <a:pPr>
              <a:spcBef>
                <a:spcPct val="50000"/>
              </a:spcBef>
            </a:pPr>
            <a:r>
              <a:rPr lang="uk-UA" sz="2500" dirty="0"/>
              <a:t>Видала посібник: </a:t>
            </a:r>
            <a:r>
              <a:rPr lang="uk-UA" sz="2500" dirty="0" err="1"/>
              <a:t>“Народні</a:t>
            </a:r>
            <a:r>
              <a:rPr lang="uk-UA" sz="2500" dirty="0"/>
              <a:t> промисли і </a:t>
            </a:r>
            <a:r>
              <a:rPr lang="uk-UA" sz="2500" dirty="0" err="1"/>
              <a:t>обереги”</a:t>
            </a:r>
            <a:endParaRPr lang="ru-RU" sz="2500" dirty="0"/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611188" y="2992438"/>
            <a:ext cx="460851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i="1" u="sng" dirty="0"/>
              <a:t>Знає безліч казочок </a:t>
            </a:r>
            <a:br>
              <a:rPr lang="uk-UA" sz="2800" i="1" u="sng" dirty="0"/>
            </a:br>
            <a:r>
              <a:rPr lang="uk-UA" sz="2800" i="1" u="sng" dirty="0"/>
              <a:t>про слухняних діточок </a:t>
            </a:r>
            <a:br>
              <a:rPr lang="uk-UA" sz="2800" i="1" u="sng" dirty="0"/>
            </a:br>
            <a:endParaRPr lang="uk-UA" sz="2800" i="1" u="sng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>
            <a:spLocks noChangeArrowheads="1"/>
          </p:cNvSpPr>
          <p:nvPr/>
        </p:nvSpPr>
        <p:spPr bwMode="auto">
          <a:xfrm>
            <a:off x="1258888" y="260350"/>
            <a:ext cx="669766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500" b="1" i="1" dirty="0">
                <a:solidFill>
                  <a:srgbClr val="FF0000"/>
                </a:solidFill>
              </a:rPr>
              <a:t>Мельник Анжела Миколаївна</a:t>
            </a:r>
            <a:endParaRPr lang="ru-RU" sz="3500" b="1" i="1" dirty="0">
              <a:solidFill>
                <a:srgbClr val="FF0000"/>
              </a:solidFill>
            </a:endParaRPr>
          </a:p>
        </p:txBody>
      </p:sp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4643438" y="1773238"/>
            <a:ext cx="421322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500" dirty="0"/>
              <a:t>Вік: 38 років</a:t>
            </a:r>
          </a:p>
          <a:p>
            <a:pPr>
              <a:spcBef>
                <a:spcPct val="50000"/>
              </a:spcBef>
            </a:pPr>
            <a:r>
              <a:rPr lang="uk-UA" sz="2500" dirty="0"/>
              <a:t>Освіта: вища 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572000" y="3429000"/>
            <a:ext cx="457200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600" i="1" u="sng"/>
              <a:t>У любові цілий день в нього діти-квіти.</a:t>
            </a:r>
            <a:br>
              <a:rPr lang="uk-UA" sz="2600" i="1" u="sng"/>
            </a:br>
            <a:r>
              <a:rPr lang="uk-UA" sz="2600" i="1" u="sng"/>
              <a:t>Будуть гратися, співати, і життю радіти.</a:t>
            </a:r>
            <a:r>
              <a:rPr lang="uk-UA" sz="2600"/>
              <a:t> </a:t>
            </a:r>
          </a:p>
        </p:txBody>
      </p:sp>
      <p:pic>
        <p:nvPicPr>
          <p:cNvPr id="15365" name="Picture 5" descr="100"/>
          <p:cNvPicPr>
            <a:picLocks noChangeAspect="1" noChangeArrowheads="1"/>
          </p:cNvPicPr>
          <p:nvPr/>
        </p:nvPicPr>
        <p:blipFill>
          <a:blip r:embed="rId2" cstate="print"/>
          <a:srcRect t="16341" r="20868" b="8659"/>
          <a:stretch>
            <a:fillRect/>
          </a:stretch>
        </p:blipFill>
        <p:spPr bwMode="auto">
          <a:xfrm>
            <a:off x="468313" y="1268413"/>
            <a:ext cx="3873500" cy="48958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2"/>
          <p:cNvSpPr txBox="1">
            <a:spLocks noChangeArrowheads="1"/>
          </p:cNvSpPr>
          <p:nvPr/>
        </p:nvSpPr>
        <p:spPr bwMode="auto">
          <a:xfrm>
            <a:off x="631993" y="1450234"/>
            <a:ext cx="5976938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500" b="1" i="1" dirty="0" err="1">
                <a:solidFill>
                  <a:srgbClr val="FF0000"/>
                </a:solidFill>
              </a:rPr>
              <a:t>Ричко</a:t>
            </a:r>
            <a:r>
              <a:rPr lang="uk-UA" sz="3500" b="1" i="1" dirty="0">
                <a:solidFill>
                  <a:srgbClr val="FF0000"/>
                </a:solidFill>
              </a:rPr>
              <a:t> Олена Олександрівна</a:t>
            </a:r>
            <a:endParaRPr lang="ru-RU" sz="3500" b="1" i="1" dirty="0">
              <a:solidFill>
                <a:srgbClr val="FF0000"/>
              </a:solidFill>
            </a:endParaRPr>
          </a:p>
        </p:txBody>
      </p:sp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395288" y="2708275"/>
            <a:ext cx="59055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500" dirty="0"/>
              <a:t>Вік: 35 років</a:t>
            </a:r>
          </a:p>
          <a:p>
            <a:pPr>
              <a:spcBef>
                <a:spcPct val="50000"/>
              </a:spcBef>
            </a:pPr>
            <a:r>
              <a:rPr lang="uk-UA" sz="2500" dirty="0"/>
              <a:t>Освіта: середня спеціальна 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331913" y="4797425"/>
            <a:ext cx="44640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i="1" u="sng"/>
              <a:t>З нами няньчиться охоче, </a:t>
            </a:r>
            <a:br>
              <a:rPr lang="uk-UA" sz="2800" i="1" u="sng"/>
            </a:br>
            <a:r>
              <a:rPr lang="uk-UA" sz="2800" i="1" u="sng"/>
              <a:t>бо сама погратись хоче. </a:t>
            </a:r>
            <a:br>
              <a:rPr lang="uk-UA" sz="2800" i="1" u="sng"/>
            </a:br>
            <a:endParaRPr lang="uk-UA" sz="2800" i="1" u="sng"/>
          </a:p>
        </p:txBody>
      </p:sp>
      <p:pic>
        <p:nvPicPr>
          <p:cNvPr id="16390" name="Picture 6" descr="22540241_119021132192766_8606086435648141781_n"/>
          <p:cNvPicPr>
            <a:picLocks noChangeAspect="1" noChangeArrowheads="1"/>
          </p:cNvPicPr>
          <p:nvPr/>
        </p:nvPicPr>
        <p:blipFill>
          <a:blip r:embed="rId2" cstate="print"/>
          <a:srcRect t="23228" r="24791"/>
          <a:stretch>
            <a:fillRect/>
          </a:stretch>
        </p:blipFill>
        <p:spPr bwMode="auto">
          <a:xfrm>
            <a:off x="5940425" y="2242095"/>
            <a:ext cx="2995613" cy="30591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11560" y="260649"/>
            <a:ext cx="79928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Помічник вихователя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179388" y="510955"/>
            <a:ext cx="4680644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4000" b="1" i="1" u="sng" dirty="0">
                <a:solidFill>
                  <a:srgbClr val="FF0000"/>
                </a:solidFill>
              </a:rPr>
              <a:t>ДИТСАДОК</a:t>
            </a:r>
            <a:br>
              <a:rPr lang="uk-UA" sz="2200" b="1" i="1" u="sng" dirty="0"/>
            </a:br>
            <a:r>
              <a:rPr lang="uk-UA" sz="2200" b="1" dirty="0">
                <a:solidFill>
                  <a:srgbClr val="0000CC"/>
                </a:solidFill>
              </a:rPr>
              <a:t>Відомо навіть малюку,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Як добре жити в дитсадку.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Прийшов - вітайся: «Добрий ранок!»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Мий руки і куштуй сніданок.</a:t>
            </a:r>
            <a:endParaRPr lang="ru-RU" sz="2200" b="1" dirty="0">
              <a:solidFill>
                <a:srgbClr val="0000CC"/>
              </a:solidFill>
            </a:endParaRPr>
          </a:p>
          <a:p>
            <a:pPr algn="ctr"/>
            <a:r>
              <a:rPr lang="uk-UA" sz="2200" b="1" dirty="0">
                <a:solidFill>
                  <a:srgbClr val="0000CC"/>
                </a:solidFill>
              </a:rPr>
              <a:t>Немає часу на ниття,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Бо ждуть цікаві заняття: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Музичне, ліпка, малювання,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Ще й порахуємо старанно,</a:t>
            </a:r>
            <a:endParaRPr lang="ru-RU" sz="2200" b="1" dirty="0">
              <a:solidFill>
                <a:srgbClr val="0000CC"/>
              </a:solidFill>
            </a:endParaRPr>
          </a:p>
          <a:p>
            <a:pPr algn="ctr"/>
            <a:r>
              <a:rPr lang="uk-UA" sz="2200" b="1" dirty="0" err="1">
                <a:solidFill>
                  <a:srgbClr val="0000CC"/>
                </a:solidFill>
              </a:rPr>
              <a:t>Вивчим</a:t>
            </a:r>
            <a:r>
              <a:rPr lang="uk-UA" sz="2200" b="1" dirty="0">
                <a:solidFill>
                  <a:srgbClr val="0000CC"/>
                </a:solidFill>
              </a:rPr>
              <a:t> вірш, </a:t>
            </a:r>
            <a:r>
              <a:rPr lang="uk-UA" sz="2200" b="1" dirty="0" err="1">
                <a:solidFill>
                  <a:srgbClr val="0000CC"/>
                </a:solidFill>
              </a:rPr>
              <a:t>розкажем</a:t>
            </a:r>
            <a:r>
              <a:rPr lang="uk-UA" sz="2200" b="1" dirty="0">
                <a:solidFill>
                  <a:srgbClr val="0000CC"/>
                </a:solidFill>
              </a:rPr>
              <a:t> казку.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Спіймати м'ячик? Та будь ласка!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Що ще? На вулицю - гуляти,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В рухливі ігри дружно грати.          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uk-UA" sz="2200" b="1" dirty="0">
                <a:solidFill>
                  <a:srgbClr val="0000CC"/>
                </a:solidFill>
              </a:rPr>
              <a:t>Обід. Поспати не забув.         </a:t>
            </a:r>
            <a:br>
              <a:rPr lang="uk-UA" sz="2200" b="1" dirty="0">
                <a:solidFill>
                  <a:srgbClr val="0000CC"/>
                </a:solidFill>
              </a:rPr>
            </a:br>
            <a:r>
              <a:rPr lang="ru-RU" sz="2200" b="1" dirty="0">
                <a:solidFill>
                  <a:srgbClr val="0000CC"/>
                </a:solidFill>
              </a:rPr>
              <a:t>Так не </a:t>
            </a:r>
            <a:r>
              <a:rPr lang="ru-RU" sz="2200" b="1" dirty="0" err="1">
                <a:solidFill>
                  <a:srgbClr val="0000CC"/>
                </a:solidFill>
              </a:rPr>
              <a:t>помітно</a:t>
            </a:r>
            <a:r>
              <a:rPr lang="ru-RU" sz="2200" b="1" dirty="0">
                <a:solidFill>
                  <a:srgbClr val="0000CC"/>
                </a:solidFill>
              </a:rPr>
              <a:t> день минув </a:t>
            </a:r>
          </a:p>
        </p:txBody>
      </p:sp>
      <p:pic>
        <p:nvPicPr>
          <p:cNvPr id="17411" name="Picture 3" descr="0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7438" y="549275"/>
            <a:ext cx="3851275" cy="2311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413" name="Picture 5" descr="094"/>
          <p:cNvPicPr>
            <a:picLocks noChangeAspect="1" noChangeArrowheads="1"/>
          </p:cNvPicPr>
          <p:nvPr/>
        </p:nvPicPr>
        <p:blipFill>
          <a:blip r:embed="rId3" cstate="print"/>
          <a:srcRect t="18617" b="8051"/>
          <a:stretch>
            <a:fillRect/>
          </a:stretch>
        </p:blipFill>
        <p:spPr bwMode="auto">
          <a:xfrm>
            <a:off x="5292725" y="3182938"/>
            <a:ext cx="3006725" cy="34147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1331913" y="476250"/>
            <a:ext cx="64087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683568" y="188640"/>
            <a:ext cx="7920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7030A0"/>
                </a:solidFill>
              </a:rPr>
              <a:t>Як ми весело проводимо час  у садочку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18436" name="Picture 4" descr="0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16610"/>
            <a:ext cx="3384376" cy="25386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00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437" name="Picture 5" descr="1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658856"/>
            <a:ext cx="3600400" cy="257845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00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IMG-79686560333e126f0e65d053cbfa3989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980728"/>
            <a:ext cx="3515653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00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IMG-63b18813a5ae22bcf3c27be9c49905e3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5" y="3710982"/>
            <a:ext cx="3436247" cy="252633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00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123728" y="0"/>
            <a:ext cx="554471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dirty="0">
                <a:solidFill>
                  <a:srgbClr val="FF0000"/>
                </a:solidFill>
              </a:rPr>
              <a:t>Як ми смакуємо……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IMG-144fe30531795ccc933d12aa6d44af5c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2420888"/>
            <a:ext cx="1923678" cy="2564904"/>
          </a:xfrm>
          <a:prstGeom prst="teardrop">
            <a:avLst/>
          </a:prstGeom>
          <a:ln w="381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 descr="IMG-893c723cb60c7c45683d2c0ad6b2ef46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92696"/>
            <a:ext cx="3377519" cy="2533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8ecd8e318e0d661a419656881a39344c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19" y="3909922"/>
            <a:ext cx="3391219" cy="2543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4111df7d40ca7f383879e0ab41614715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692696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6af4e57320a82c6103baebf2998c95d0-V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4088" y="3861048"/>
            <a:ext cx="3391219" cy="2543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763688" y="260648"/>
            <a:ext cx="61928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i="1" dirty="0">
                <a:solidFill>
                  <a:srgbClr val="006600"/>
                </a:solidFill>
              </a:rPr>
              <a:t>Спортивні заняття</a:t>
            </a:r>
            <a:endParaRPr lang="ru-RU" sz="4000" b="1" i="1" dirty="0">
              <a:solidFill>
                <a:srgbClr val="006600"/>
              </a:solidFill>
            </a:endParaRPr>
          </a:p>
        </p:txBody>
      </p:sp>
      <p:pic>
        <p:nvPicPr>
          <p:cNvPr id="3" name="Рисунок 2" descr="IMG-0a8febed885e31fc7248e704432b18e3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60748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IMG-1fd3b2cceec73c9480e5b8391f5af5c7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124744"/>
            <a:ext cx="3384376" cy="25382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IMG-76f4d9da0bdade12770a28bb414ea60e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4041068"/>
            <a:ext cx="3419872" cy="256490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IMG-a422050d1a71dded4140570e1bbc3665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3836772"/>
            <a:ext cx="3456384" cy="230335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916088" y="260648"/>
            <a:ext cx="61928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i="1" dirty="0">
                <a:solidFill>
                  <a:srgbClr val="FF0000"/>
                </a:solidFill>
              </a:rPr>
              <a:t>Спілкування з батьками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IMG-1b46c5f357824b11d15904ebdcea0ef1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2592288" cy="34563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 descr="IMG-4235fce67b1dac6b44bf657f9c8c8f5e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124744"/>
            <a:ext cx="2211710" cy="2948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cfb9e165210ca7d999e09b15e2e28b21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4365104"/>
            <a:ext cx="3059832" cy="22948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 descr="IMG-1f85a462eedba8559c289143bf7f2631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1340768"/>
            <a:ext cx="2646294" cy="3528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1043608" y="260648"/>
            <a:ext cx="741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002060"/>
                </a:solidFill>
              </a:rPr>
              <a:t>Так виглядає наша друга домівка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22531" name="Picture 3" descr="0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527" y="1124744"/>
            <a:ext cx="3480385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HeroicExtreme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33" name="Picture 5" descr="0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4497391"/>
            <a:ext cx="3024336" cy="1813920"/>
          </a:xfrm>
          <a:prstGeom prst="rect">
            <a:avLst/>
          </a:prstGeom>
          <a:noFill/>
        </p:spPr>
      </p:pic>
      <p:pic>
        <p:nvPicPr>
          <p:cNvPr id="22534" name="Picture 6" descr="098"/>
          <p:cNvPicPr>
            <a:picLocks noChangeAspect="1" noChangeArrowheads="1"/>
          </p:cNvPicPr>
          <p:nvPr/>
        </p:nvPicPr>
        <p:blipFill>
          <a:blip r:embed="rId4" cstate="print"/>
          <a:srcRect r="5801"/>
          <a:stretch>
            <a:fillRect/>
          </a:stretch>
        </p:blipFill>
        <p:spPr bwMode="auto">
          <a:xfrm>
            <a:off x="5837211" y="4437112"/>
            <a:ext cx="3029370" cy="2073032"/>
          </a:xfrm>
          <a:prstGeom prst="rect">
            <a:avLst/>
          </a:prstGeom>
          <a:noFill/>
        </p:spPr>
      </p:pic>
      <p:pic>
        <p:nvPicPr>
          <p:cNvPr id="6" name="Рисунок 5" descr="IMG-1442f9092d9345d0da2717a6d29815aa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1556792"/>
            <a:ext cx="2187014" cy="364502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7" name="Рисунок 6" descr="IMG-095ecd1dea8b27dd2892f52e28b7f67c-V.jpg"/>
          <p:cNvPicPr>
            <a:picLocks noChangeAspect="1"/>
          </p:cNvPicPr>
          <p:nvPr/>
        </p:nvPicPr>
        <p:blipFill>
          <a:blip r:embed="rId6" cstate="print"/>
          <a:srcRect l="5901" t="14563" r="17713"/>
          <a:stretch>
            <a:fillRect/>
          </a:stretch>
        </p:blipFill>
        <p:spPr>
          <a:xfrm>
            <a:off x="5868144" y="1052736"/>
            <a:ext cx="2993316" cy="2008786"/>
          </a:xfrm>
          <a:prstGeom prst="rect">
            <a:avLst/>
          </a:prstGeom>
        </p:spPr>
      </p:pic>
      <p:pic>
        <p:nvPicPr>
          <p:cNvPr id="8" name="Picture 5" descr="0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09120"/>
            <a:ext cx="3024336" cy="1813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HeroicExtreme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6" descr="098"/>
          <p:cNvPicPr>
            <a:picLocks noChangeAspect="1" noChangeArrowheads="1"/>
          </p:cNvPicPr>
          <p:nvPr/>
        </p:nvPicPr>
        <p:blipFill>
          <a:blip r:embed="rId4" cstate="print"/>
          <a:srcRect r="5801"/>
          <a:stretch>
            <a:fillRect/>
          </a:stretch>
        </p:blipFill>
        <p:spPr bwMode="auto">
          <a:xfrm>
            <a:off x="5837210" y="4448841"/>
            <a:ext cx="3029370" cy="2073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HeroicExtreme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-095ecd1dea8b27dd2892f52e28b7f67c-V.jpg"/>
          <p:cNvPicPr>
            <a:picLocks noChangeAspect="1"/>
          </p:cNvPicPr>
          <p:nvPr/>
        </p:nvPicPr>
        <p:blipFill>
          <a:blip r:embed="rId6" cstate="print"/>
          <a:srcRect l="5901" t="14563" r="17713"/>
          <a:stretch>
            <a:fillRect/>
          </a:stretch>
        </p:blipFill>
        <p:spPr>
          <a:xfrm>
            <a:off x="5868143" y="1064465"/>
            <a:ext cx="2993316" cy="2008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HeroicExtreme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691680" y="116632"/>
            <a:ext cx="58326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4000" b="1" i="1" dirty="0">
                <a:solidFill>
                  <a:srgbClr val="C00000"/>
                </a:solidFill>
              </a:rPr>
              <a:t>Спільна праця надихає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IMG-0e8552bdab0d581ff4ea76df53429c16-V.jpg"/>
          <p:cNvPicPr>
            <a:picLocks noChangeAspect="1"/>
          </p:cNvPicPr>
          <p:nvPr/>
        </p:nvPicPr>
        <p:blipFill>
          <a:blip r:embed="rId2" cstate="print"/>
          <a:srcRect t="14975" b="8278"/>
          <a:stretch>
            <a:fillRect/>
          </a:stretch>
        </p:blipFill>
        <p:spPr>
          <a:xfrm>
            <a:off x="3635895" y="908720"/>
            <a:ext cx="2371647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3751d747375a188c5e831bbc87f085d4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4365104"/>
            <a:ext cx="3066942" cy="1722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http://dnz48.km.sch.in.ua/files2/photogallery/1912/IMG_1148.JPG?size=100&amp;width=800?0.40212223215136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852936"/>
            <a:ext cx="2396952" cy="1797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ttp://dnz48.km.sch.in.ua/files2/photogallery/1912/IMG_1145.JPG?size=100&amp;width=800?0.169959206685246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0205" y="4797152"/>
            <a:ext cx="2400267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http://dnz48.km.sch.in.ua/files2/photogallery/1912/IMG_1143.JPG?size=100&amp;width=800?0.0872999412885755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2814446"/>
            <a:ext cx="2376264" cy="178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http://dnz48.km.sch.in.ua/files2/photogallery/1912/IMG_1139.JPG?size=100&amp;width=800?0.703486339073496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924236"/>
            <a:ext cx="2376264" cy="178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6" name="Picture 10" descr="http://dnz48.km.sch.in.ua/files2/photogallery/1912/IMG_1140.JPG?size=100&amp;width=800?0.631783327244388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888232"/>
            <a:ext cx="2376264" cy="178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8" name="Picture 12" descr="http://dnz48.km.sch.in.ua/files2/photogallery/1912/IMG_1138.JPG?size=100&amp;width=800?0.934151935253154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4797152"/>
            <a:ext cx="2396952" cy="1797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3116f137a370b87d86e170906c4c844b-V.jpg"/>
          <p:cNvPicPr>
            <a:picLocks noChangeAspect="1"/>
          </p:cNvPicPr>
          <p:nvPr/>
        </p:nvPicPr>
        <p:blipFill>
          <a:blip r:embed="rId2" cstate="print"/>
          <a:srcRect b="13254"/>
          <a:stretch>
            <a:fillRect/>
          </a:stretch>
        </p:blipFill>
        <p:spPr>
          <a:xfrm>
            <a:off x="5292080" y="3717032"/>
            <a:ext cx="1715003" cy="26484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39552" y="188640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i="1" dirty="0">
                <a:solidFill>
                  <a:srgbClr val="FFFF00"/>
                </a:solidFill>
              </a:rPr>
              <a:t>Святкові </a:t>
            </a:r>
            <a:r>
              <a:rPr lang="uk-UA" sz="5400" b="1" i="1" dirty="0">
                <a:solidFill>
                  <a:srgbClr val="FFC000"/>
                </a:solidFill>
              </a:rPr>
              <a:t>дитячі</a:t>
            </a:r>
            <a:r>
              <a:rPr lang="uk-UA" sz="5400" b="1" i="1" dirty="0">
                <a:solidFill>
                  <a:srgbClr val="FFFF00"/>
                </a:solidFill>
              </a:rPr>
              <a:t> ранки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IMG-d132ff7db7c5ef6483d426f3ac12b33e-V.jpg"/>
          <p:cNvPicPr>
            <a:picLocks noChangeAspect="1"/>
          </p:cNvPicPr>
          <p:nvPr/>
        </p:nvPicPr>
        <p:blipFill>
          <a:blip r:embed="rId3" cstate="print"/>
          <a:srcRect l="18782" r="6407"/>
          <a:stretch>
            <a:fillRect/>
          </a:stretch>
        </p:blipFill>
        <p:spPr>
          <a:xfrm rot="5400000">
            <a:off x="6725492" y="1635548"/>
            <a:ext cx="2376263" cy="17867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-db952c20712b587028ea0b58f5aabd0c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340768"/>
            <a:ext cx="3131840" cy="234888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dbl">
            <a:solidFill>
              <a:srgbClr val="7030A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IMG-f767cc4d418108c5887d252681bf4484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8" y="3933056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dbl">
            <a:solidFill>
              <a:srgbClr val="7030A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292</TotalTime>
  <Words>120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VPU25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Виконання обчислень в Excel</dc:title>
  <dc:creator>TeacherLab2</dc:creator>
  <cp:lastModifiedBy>SKYNET</cp:lastModifiedBy>
  <cp:revision>25</cp:revision>
  <dcterms:created xsi:type="dcterms:W3CDTF">2018-01-23T08:34:15Z</dcterms:created>
  <dcterms:modified xsi:type="dcterms:W3CDTF">2018-02-27T15:45:50Z</dcterms:modified>
</cp:coreProperties>
</file>